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B811-770A-44AE-A378-EB55FF318277}" type="datetimeFigureOut">
              <a:rPr lang="ru-RU" smtClean="0"/>
              <a:pPr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E1ED-43CC-49DD-8F79-8127207F4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B811-770A-44AE-A378-EB55FF318277}" type="datetimeFigureOut">
              <a:rPr lang="ru-RU" smtClean="0"/>
              <a:pPr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E1ED-43CC-49DD-8F79-8127207F4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B811-770A-44AE-A378-EB55FF318277}" type="datetimeFigureOut">
              <a:rPr lang="ru-RU" smtClean="0"/>
              <a:pPr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E1ED-43CC-49DD-8F79-8127207F4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B811-770A-44AE-A378-EB55FF318277}" type="datetimeFigureOut">
              <a:rPr lang="ru-RU" smtClean="0"/>
              <a:pPr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E1ED-43CC-49DD-8F79-8127207F4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B811-770A-44AE-A378-EB55FF318277}" type="datetimeFigureOut">
              <a:rPr lang="ru-RU" smtClean="0"/>
              <a:pPr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E1ED-43CC-49DD-8F79-8127207F4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B811-770A-44AE-A378-EB55FF318277}" type="datetimeFigureOut">
              <a:rPr lang="ru-RU" smtClean="0"/>
              <a:pPr/>
              <a:t>20.11.2023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E1ED-43CC-49DD-8F79-8127207F4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B811-770A-44AE-A378-EB55FF318277}" type="datetimeFigureOut">
              <a:rPr lang="ru-RU" smtClean="0"/>
              <a:pPr/>
              <a:t>20.11.2023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E1ED-43CC-49DD-8F79-8127207F4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B811-770A-44AE-A378-EB55FF318277}" type="datetimeFigureOut">
              <a:rPr lang="ru-RU" smtClean="0"/>
              <a:pPr/>
              <a:t>20.11.2023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E1ED-43CC-49DD-8F79-8127207F4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B811-770A-44AE-A378-EB55FF318277}" type="datetimeFigureOut">
              <a:rPr lang="ru-RU" smtClean="0"/>
              <a:pPr/>
              <a:t>20.11.2023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E1ED-43CC-49DD-8F79-8127207F4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B811-770A-44AE-A378-EB55FF318277}" type="datetimeFigureOut">
              <a:rPr lang="ru-RU" smtClean="0"/>
              <a:pPr/>
              <a:t>20.11.2023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E1ED-43CC-49DD-8F79-8127207F4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B811-770A-44AE-A378-EB55FF318277}" type="datetimeFigureOut">
              <a:rPr lang="ru-RU" smtClean="0"/>
              <a:pPr/>
              <a:t>20.11.2023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E1ED-43CC-49DD-8F79-8127207F4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7B811-770A-44AE-A378-EB55FF318277}" type="datetimeFigureOut">
              <a:rPr lang="ru-RU" smtClean="0"/>
              <a:pPr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AE1ED-43CC-49DD-8F79-8127207F4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работы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студенческого конструкторского бюро факультета технического сервиса в АПК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на 2023-2024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уч.год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281527"/>
          <a:ext cx="8572560" cy="643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663"/>
                <a:gridCol w="3039361"/>
                <a:gridCol w="2286016"/>
                <a:gridCol w="1500198"/>
                <a:gridCol w="1357322"/>
              </a:tblGrid>
              <a:tr h="504267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Направления работ СКБ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Ответственные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Период проведения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33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Проектирование и изготовление изделий для техники и оборудования отечественного производства по программе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импортозамещения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Биткина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Е.Е.,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Шимохин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А.В., Пожидаев А.О.,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Узянов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Н.А.,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Чураков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М.Е. , представитель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ФГУП "Омский экспериментальный завод"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2.10.23-15.12.23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 ауд. (СКБ),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III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корп.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33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Создание 3</a:t>
                      </a:r>
                      <a:r>
                        <a:rPr lang="en-US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моделей деталей, которые в данный период сняты с производства, и их изготовление с применением аддитивных технологий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Биткина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Е.Е.,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Шимохин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А.В., Пожидаев А.О.,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Узянов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Н.А.,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Чураков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М.Е.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2.10.23-15.12.23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 ауд. (СКБ),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корп.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33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Исследования в области изменения геометрии конструкции, выбора материала для производства, и  исследование эксплуатационных свойств изделий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Биткина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Е.Е.,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Шимохин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А.В., Пожидаев А.О.,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Узянов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Н.А.,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Чураков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М.Е.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2.10.23-15.12.23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 ауд. (СКБ),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корп.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33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Решение практических задач в области проектирования и конструирования: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создание проектной документации;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моделирование и проектирование изделий с использованием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CAD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систем;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создание макетов изделий с применением аддитивных технологий и т.д.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Биткина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Е.Е.,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Шимохин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А.В., Пожидаев А.О.,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Узянов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Н.А.,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Чураков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М.Е.,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"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2.10.23-15.12.23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 ауд. (СКБ),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корп.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19" y="285728"/>
          <a:ext cx="8501124" cy="6241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416"/>
                <a:gridCol w="3256923"/>
                <a:gridCol w="2000264"/>
                <a:gridCol w="1643074"/>
                <a:gridCol w="1214447"/>
              </a:tblGrid>
              <a:tr h="663353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Направления работ СКБ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Ответственные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Период проведения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33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Разработка и утверждение графика работы СКБ на первый семестр 2023-2024 </a:t>
                      </a:r>
                      <a:r>
                        <a:rPr lang="ru-RU" sz="1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уч.г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Биткина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Е.Е., Пожидаев А.О., 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Узянов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Н.А.,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Чураков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М.Е. 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до 01.10.2023 г.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33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Разработка и утверждение графика работы СКБ на второй семестр 2023-2024 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</a:rPr>
                        <a:t>уч.г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.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Биткина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Е.Е., Пожидаев А.О.,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Узянов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Н.А.,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Чураков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М.Е. 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в течение 10 дней после начала первого семестра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33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Подготовка заявок на участие в инновационных и научных конкурсах и грантах (в т.ч. конкурс инновационных идей Омского ГАУ, «Студенческий 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</a:rPr>
                        <a:t>стартап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», конкурс УМНИК, Премия имени А.А. 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</a:rPr>
                        <a:t>Ежевского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</a:rPr>
                        <a:t>грантовый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 конкурс СКБ и другие)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Times New Roman"/>
                          <a:ea typeface="Times New Roman"/>
                        </a:rPr>
                        <a:t>Союнов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 А.С., 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</a:rPr>
                        <a:t>ШимохинА.В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</a:rPr>
                        <a:t>Биткина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 Е.Е.,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Узянов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Н.А.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течении года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 ауд. (СКБ),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корп.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6351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Подана заявка на  конкурс «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Премия имени А.А. </a:t>
                      </a:r>
                      <a:r>
                        <a:rPr lang="ru-RU" sz="1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Ежевского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Шимохин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А.В.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15.09.2023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33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Организация и проведение расширенных отчетных мероприятий по результатам работы СКБ (экспертные сессии с привлечением представителей индустриальных партнеров, семинары с участием НПР и студентов факультета)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Биткина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Е.Е., члены СКБ, Мяло В.В.,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Редреев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Г.В. и НПР факультета, представитель ФГУП "Омский экспериментальный завод"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14.12.2023,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29.03.2024,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11.06.2024.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 ауд.,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корп.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48" y="1142984"/>
          <a:ext cx="7858180" cy="3497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91"/>
                <a:gridCol w="2786081"/>
                <a:gridCol w="1571636"/>
                <a:gridCol w="1571636"/>
                <a:gridCol w="1571636"/>
              </a:tblGrid>
              <a:tr h="663353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работ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Ответственные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Период проведения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33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Проведение анализа технических характеристик основных БАС, представленных на рынке России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Биткина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Е.Е.,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Союнов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А.С.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Шимохин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А.В.,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Узянов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Н.А., 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01.10.23-30.10.23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 ауд. (СКБ),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корп.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33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Анализ часто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возникающих отказов, выявление деталей с низким ресурсом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Times New Roman"/>
                          <a:ea typeface="Times New Roman"/>
                        </a:rPr>
                        <a:t>Союнов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 А.С., 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</a:rPr>
                        <a:t>ШимохинА.В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</a:rPr>
                        <a:t>Биткина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 Е.Е.,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Узянов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Н.А.,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01.11.23-30.11.23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 ауд. (СКБ),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корп.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33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Обоснование перечня оборудования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для оснащения передвижной станции технического обслуживания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Times New Roman"/>
                          <a:ea typeface="Times New Roman"/>
                        </a:rPr>
                        <a:t>Союнов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 А.С., 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</a:rPr>
                        <a:t>ШимохинА.В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., 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</a:rPr>
                        <a:t>Биткина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 Е.Е.,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Узянов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Н.А.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01.12.23-15.12.23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 ауд. (СКБ),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корп.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00100" y="285728"/>
            <a:ext cx="7000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Проект по созданию передвижной станции технического обслуживания беспилотных авиационных систем (БАС)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561</Words>
  <Application>Microsoft Office PowerPoint</Application>
  <PresentationFormat>Экран (4:3)</PresentationFormat>
  <Paragraphs>81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План работы студенческого конструкторского бюро факультета технического сервиса в АПК на 2023-2024 уч.год. </vt:lpstr>
      <vt:lpstr>Слайд 2</vt:lpstr>
      <vt:lpstr>Слайд 3</vt:lpstr>
      <vt:lpstr>Слайд 4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работы студенческого конструкторского бюро факультета технического сервиса в АПК на 2023-2024 уч.г.</dc:title>
  <dc:creator>RePack by Diakov</dc:creator>
  <cp:lastModifiedBy>HOME</cp:lastModifiedBy>
  <cp:revision>16</cp:revision>
  <dcterms:created xsi:type="dcterms:W3CDTF">2023-09-26T05:21:35Z</dcterms:created>
  <dcterms:modified xsi:type="dcterms:W3CDTF">2023-11-20T04:49:30Z</dcterms:modified>
</cp:coreProperties>
</file>