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-3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CEC-A403-495A-AD28-5E8A7F2EE6A4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D290-F913-4298-AE4C-69A331D61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CEC-A403-495A-AD28-5E8A7F2EE6A4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D290-F913-4298-AE4C-69A331D61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CEC-A403-495A-AD28-5E8A7F2EE6A4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D290-F913-4298-AE4C-69A331D61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CEC-A403-495A-AD28-5E8A7F2EE6A4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D290-F913-4298-AE4C-69A331D61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CEC-A403-495A-AD28-5E8A7F2EE6A4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D290-F913-4298-AE4C-69A331D61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CEC-A403-495A-AD28-5E8A7F2EE6A4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D290-F913-4298-AE4C-69A331D61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CEC-A403-495A-AD28-5E8A7F2EE6A4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D290-F913-4298-AE4C-69A331D61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CEC-A403-495A-AD28-5E8A7F2EE6A4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D290-F913-4298-AE4C-69A331D61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CEC-A403-495A-AD28-5E8A7F2EE6A4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D290-F913-4298-AE4C-69A331D61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CEC-A403-495A-AD28-5E8A7F2EE6A4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D290-F913-4298-AE4C-69A331D61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CEC-A403-495A-AD28-5E8A7F2EE6A4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D290-F913-4298-AE4C-69A331D61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09CEC-A403-495A-AD28-5E8A7F2EE6A4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BD290-F913-4298-AE4C-69A331D61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В Омском ГАУ для абитуриентов проводят виртуальный день открытых дверей -  KP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В Омском ГАУ для абитуриентов проводят виртуальный день открытых дверей -  KP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В Омском ГАУ для абитуриентов проводят виртуальный день открытых дверей -  KP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В Омском ГАУ для абитуриентов проводят виртуальный день открытых дверей -  KP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04664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«Омский государственный аграрный университет имени П.А.Столыпина»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043608" y="2636912"/>
            <a:ext cx="70192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туденческое конструкторское бюро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факультета технического сервиса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агропромышленном комплексе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1584176" cy="134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67944" y="6165304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Омск 2023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835696" y="116632"/>
            <a:ext cx="55209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 задачи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студенческого конструкторского бюро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5536" y="1342509"/>
            <a:ext cx="81257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 деятельности СКБ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повышение эффективности формирования </a:t>
            </a: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профессиональных компетенций в области проектирования и конструирования.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2564904"/>
          <a:ext cx="8064896" cy="3916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064896"/>
              </a:tblGrid>
              <a:tr h="370840">
                <a:tc>
                  <a:txBody>
                    <a:bodyPr/>
                    <a:lstStyle/>
                    <a:p>
                      <a:pPr marL="0" lvl="2"/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x-none" sz="1400" b="0" kern="1200" smtClean="0">
                          <a:latin typeface="Times New Roman" pitchFamily="18" charset="0"/>
                          <a:cs typeface="Times New Roman" pitchFamily="18" charset="0"/>
                        </a:rPr>
                        <a:t>Сопровождение образовательной </a:t>
                      </a: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проектной </a:t>
                      </a:r>
                      <a:r>
                        <a:rPr lang="x-none" sz="1400" b="0" kern="120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деятельности факультета.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Организация и </a:t>
                      </a:r>
                      <a:r>
                        <a:rPr lang="x-none" sz="1400" kern="120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передовых фундаментальных, прикладных и инновационных исследований и проектов в инженерно-технической области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x-none" sz="1400" kern="1200" smtClean="0">
                          <a:latin typeface="Times New Roman" pitchFamily="18" charset="0"/>
                          <a:cs typeface="Times New Roman" pitchFamily="18" charset="0"/>
                        </a:rPr>
                        <a:t> 3D-моделировани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я.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x-none" sz="1400" kern="120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обучающихся к научно-исследовательской опытно-конструкторской работе (далее – НИОКР) факультета.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x-none" sz="1400" kern="1200" smtClean="0">
                          <a:latin typeface="Times New Roman" pitchFamily="18" charset="0"/>
                          <a:cs typeface="Times New Roman" pitchFamily="18" charset="0"/>
                        </a:rPr>
                        <a:t>Содействие обучающимся в приобретении знаний и опыта научно-исследовательской, научно-организационной, инженерной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x-none" sz="1400" kern="120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производственной 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 проектной </a:t>
                      </a:r>
                      <a:r>
                        <a:rPr lang="x-none" sz="1400" kern="120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деятельности.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x-none" sz="1400" kern="1200" smtClean="0">
                          <a:latin typeface="Times New Roman" pitchFamily="18" charset="0"/>
                          <a:cs typeface="Times New Roman" pitchFamily="18" charset="0"/>
                        </a:rPr>
                        <a:t>Модернизация технологий проведения научно-исследовательской работы обучающихся.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x-none" sz="1400" kern="1200" smtClean="0">
                          <a:latin typeface="Times New Roman" pitchFamily="18" charset="0"/>
                          <a:cs typeface="Times New Roman" pitchFamily="18" charset="0"/>
                        </a:rPr>
                        <a:t>Содействие 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кафедрам факультета </a:t>
                      </a:r>
                      <a:r>
                        <a:rPr lang="x-none" sz="1400" kern="1200" smtClean="0">
                          <a:latin typeface="Times New Roman" pitchFamily="18" charset="0"/>
                          <a:cs typeface="Times New Roman" pitchFamily="18" charset="0"/>
                        </a:rPr>
                        <a:t>в подготовке научно-педагогических кадров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в аспирантуре</a:t>
                      </a:r>
                      <a:r>
                        <a:rPr lang="x-none" sz="1400" kern="120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7. Содействие обучающимся в выполнении проектов, позволяющих формировать ряд универсальных и </a:t>
                      </a:r>
                      <a:r>
                        <a:rPr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общепрофессиональных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компетенций, и направленные на выполнение выпускных квалификационных работ.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8. Содействие научным коллективам факультета в реализации проектов с партнерами и подготовке проектов для участия в конкурсах и грантах.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5896" y="2132856"/>
            <a:ext cx="145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СКБ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364898" y="301298"/>
            <a:ext cx="24625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СКБ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908720"/>
          <a:ext cx="8064897" cy="5247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88299"/>
                <a:gridCol w="2688299"/>
                <a:gridCol w="2688299"/>
              </a:tblGrid>
              <a:tr h="370840">
                <a:tc>
                  <a:txBody>
                    <a:bodyPr/>
                    <a:lstStyle/>
                    <a:p>
                      <a:pPr marL="0" lvl="2" algn="ctr"/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2"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2"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 исследования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Биткина</a:t>
                      </a:r>
                      <a:r>
                        <a:rPr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Е.Е.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канд.техн.наук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доцент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СКБ, 3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2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моделирование, разработка конструкторской документации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Шимохин</a:t>
                      </a:r>
                      <a:r>
                        <a:rPr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А.В.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канд.экон.наук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доцент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Консультирование в области аддитивных технологий,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3D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печать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Союнов</a:t>
                      </a:r>
                      <a:r>
                        <a:rPr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А.С.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канд.техн.наук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доцент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Консультирование  в области проектирования машин сельскохозяйственного назначения, проектирование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БАС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Панькин</a:t>
                      </a:r>
                      <a:r>
                        <a:rPr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Н.</a:t>
                      </a:r>
                      <a:r>
                        <a:rPr lang="en-US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Обучающийся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курса по направлению «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Агроинженерия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моделирование и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прототипирование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Пашута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К.С.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Обучающийся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курса по направлению «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Агроинженерия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моделирование и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прототипирование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Узянов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Н.А.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Обучающийся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курса по направлению «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Агроинженерия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моделирование и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прототипирование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Пожидаев А.О.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Обучающийся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курса по направлению «Эксплуатация транспортно-технологических машин и комплексов»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Проектирование и 3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моделирование БПЛА, моделирование в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Blender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Чураков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М.Е.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Обучающийся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курса по направлению «Эксплуатация транспортно-технологических машин и комплексов»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моделирование,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оформление конструкторской документации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Михалев Д.А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Обучающийся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курса по направлению «Эксплуатация транспортно-технологических машин и комплексов»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моделирование,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медийное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сопровождение деятельности СКБ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Сергеев Я.Д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Обучающийся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курса по направлению «Эксплуатация транспортно-технологических машин и комплексов»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моделирование,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медийное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сопровождение деятельности СКБ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Сотрудничество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86153" y="1340768"/>
            <a:ext cx="875784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За пределами университета СКБ, по направлению своей деятельности,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взаимодействует с ФГУП «Омский экспериментальный завод», профильными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производственными организациями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бизнес-структурами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региона.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 ходе реализации своих функций СКБ взаимодействует с другими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подразделениями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университета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пределах своих компетенций.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еятельности СКБ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196752"/>
            <a:ext cx="679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Изготовление прототипов механизма высевающего аппарата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2- СТАТЬИ\Статья 3D печать 2022\рисунки\рисункок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96952"/>
            <a:ext cx="3227821" cy="2448272"/>
          </a:xfrm>
          <a:prstGeom prst="rect">
            <a:avLst/>
          </a:prstGeom>
          <a:noFill/>
        </p:spPr>
      </p:pic>
      <p:pic>
        <p:nvPicPr>
          <p:cNvPr id="1027" name="Picture 3" descr="J:\2- СТАТЬИ\Статья 3D печать 2022\рисунки\рисункок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7"/>
            <a:ext cx="3816424" cy="3799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3920" y="548680"/>
            <a:ext cx="555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Моделирование и изготовление учебных макетов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OME\Downloads\IMG_20231005_115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1981533" cy="2639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626" y="1124745"/>
            <a:ext cx="220845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357430"/>
            <a:ext cx="27146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4724" y="548680"/>
            <a:ext cx="554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Моделирование и изготовление элементов БПЛА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553351" cy="231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533589" cy="244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789040"/>
            <a:ext cx="2528948" cy="249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7389" y="548680"/>
            <a:ext cx="462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Участие в конкурсах 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моделирования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OME\Downloads\ГМ_page-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1656184" cy="1171126"/>
          </a:xfrm>
          <a:prstGeom prst="rect">
            <a:avLst/>
          </a:prstGeom>
          <a:noFill/>
        </p:spPr>
      </p:pic>
      <p:pic>
        <p:nvPicPr>
          <p:cNvPr id="4099" name="Picture 3" descr="C:\Users\HOME\Downloads\ГМ_page-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24744"/>
            <a:ext cx="1656184" cy="1171126"/>
          </a:xfrm>
          <a:prstGeom prst="rect">
            <a:avLst/>
          </a:prstGeom>
          <a:noFill/>
        </p:spPr>
      </p:pic>
      <p:pic>
        <p:nvPicPr>
          <p:cNvPr id="4100" name="Picture 4" descr="C:\Users\HOME\Downloads\ГМ_page-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052736"/>
            <a:ext cx="1629420" cy="1152128"/>
          </a:xfrm>
          <a:prstGeom prst="rect">
            <a:avLst/>
          </a:prstGeom>
          <a:noFill/>
        </p:spPr>
      </p:pic>
      <p:pic>
        <p:nvPicPr>
          <p:cNvPr id="4101" name="Picture 5" descr="C:\Users\HOME\Downloads\Благ письмо ректор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24744"/>
            <a:ext cx="1936698" cy="2640016"/>
          </a:xfrm>
          <a:prstGeom prst="rect">
            <a:avLst/>
          </a:prstGeom>
          <a:noFill/>
        </p:spPr>
      </p:pic>
      <p:pic>
        <p:nvPicPr>
          <p:cNvPr id="4102" name="Picture 6" descr="C:\Users\HOME\Downloads\БЛаг письмо апрель 2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645024"/>
            <a:ext cx="2092894" cy="2852936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 l="32675" t="9267" r="33463" b="6734"/>
          <a:stretch>
            <a:fillRect/>
          </a:stretch>
        </p:blipFill>
        <p:spPr bwMode="auto">
          <a:xfrm>
            <a:off x="4214810" y="3500438"/>
            <a:ext cx="2046227" cy="285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3357562"/>
            <a:ext cx="2042591" cy="284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2156" y="2060848"/>
            <a:ext cx="146466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/>
          <a:srcRect l="20464" t="14601" r="18900" b="9800"/>
          <a:stretch>
            <a:fillRect/>
          </a:stretch>
        </p:blipFill>
        <p:spPr bwMode="auto">
          <a:xfrm>
            <a:off x="4860032" y="2060848"/>
            <a:ext cx="143749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4\Downloads\Геом.моделир. 2021 (1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3214685"/>
            <a:ext cx="2000264" cy="2853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454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Сотрудничество</vt:lpstr>
      <vt:lpstr>Результаты деятельности СКБ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RePack by Diakov</cp:lastModifiedBy>
  <cp:revision>40</cp:revision>
  <dcterms:created xsi:type="dcterms:W3CDTF">2023-11-20T03:33:26Z</dcterms:created>
  <dcterms:modified xsi:type="dcterms:W3CDTF">2023-11-23T02:58:59Z</dcterms:modified>
</cp:coreProperties>
</file>